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B9E308-27E2-4B61-A73E-4FF9AAF57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E452F6-28E1-40BE-8633-E5CDC8855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D24930-B454-4B6D-AE31-2A7817B8A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89FEAA-B1E4-40D7-89A6-EA703AA57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671521-2B76-4E0D-BC19-D4C018079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37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738B7-73CC-4BA9-8596-B84BED805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087F969-98EF-4158-A910-E4F6B9D47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A066F0-6C92-448D-A737-BC88FA8E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DA757F-4F64-4101-9CD7-96FD4B0FE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5A05B0-DF88-4ACE-8CA3-4CBF87629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95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F569084-2D1C-4389-8891-A9F04F661C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0D84B1F-5B6D-49BD-8560-8AD9DEED63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782B1E-B372-453A-AB99-4A1A79873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D58D376-8B81-4137-B5B4-A15E99A5B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EE661E-5D89-4B3D-8CE2-6B6A62CEC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31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015EEE-BE29-45C3-A497-CBBCDB6F9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20D6ED-DA5E-44A4-84D8-AE18DC72A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F7BA7BE-689B-4097-96C0-FAA136EFF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CBF09E-F66B-4E89-94F9-720ED182C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44A60E-294C-4648-9607-7C3856F7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193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4ADE24-0ACA-4A5F-B8EA-5CFF229BF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E1F8B2-E278-4A31-A7C9-7BEC36035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C28611-3863-457A-844B-5F526DF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5E0EBF-DD35-4B07-890A-45DBFE7C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3DF431-E65F-4579-890D-1D85F1E95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383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EDD50E-7E4E-49F0-9093-B19340181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E3EA00-E57D-40FF-875E-F4C95997DE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0B993D-5511-48B9-875B-829629AB4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D6B0109-B6D8-44E4-ABEE-5ADE37FF5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6CAEF02-5568-46CA-A6CC-391B7C0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A30F104-18BE-42E4-9D8D-7749FB2E4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1979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355B4B-2887-4FAF-8853-312F86C1B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1F6540-5208-431E-88B1-08AB036C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7CD8A75-7951-4DDD-B400-7F63DDD79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14475C0-B91E-4A19-BF8E-230070A518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F2A721B-11FD-4717-A03C-49D5E199CB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4279B09-A5B9-4A10-A71A-E0ADF1E72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E5E6562-3359-4CFC-BB88-F855C0648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F3A5933-6069-4F21-8077-22077C036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885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98433E-5546-4798-8B41-383CDD0ED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9B85213-032A-48FB-9D89-3D381090B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3E26F2B-9D3B-45CE-A52B-EA007455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703DE8B-39D3-4F98-819B-E28E4D437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852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46FA85A-87F5-4E56-A082-7C403A12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0D89B16-C108-433C-99D5-3E6BACE31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00CD577-64ED-421B-9756-78467171F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394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9C5B8F-436B-4950-B9B1-860B607CB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CE931F-22AF-43AF-AFAB-A5AFAE686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971F4E8-386D-46F3-847C-CF9E1A1CB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B5B575-6864-42B9-BEF2-08CA7888C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2CF05D-1683-4F90-A2E9-256BB32A1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2372F2-3678-421E-B4BD-D6337F3E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9968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6CF327-6637-4E30-9DC3-DEB006319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3B54812-0647-4005-BFD2-68FFAEC6F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7882DE0-86C4-4D49-8F06-36973AE9D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496606-756A-45DF-ACB9-CBFB80A6E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6414BC7-1663-45A4-BE94-885D89BEA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FB0F8DA-5652-4BC5-BEF1-1CEE904A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604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CB86624-79CE-4253-8935-6F69C372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160894C-2FBB-4BF7-B388-156072999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2CBB93-C422-4909-919E-E0BCAF5149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AA275-0528-4775-BE1F-643B6DC882FD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041450-5F88-4E4A-89A5-49B8DA470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C33817-EB8C-4A64-9AE9-4E93869CDB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B3082-DFB5-4863-81BC-2610BDF3B0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024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89867-1517-473D-B6CA-14E431F90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6072" y="1475366"/>
            <a:ext cx="7379855" cy="1778144"/>
          </a:xfrm>
        </p:spPr>
        <p:txBody>
          <a:bodyPr>
            <a:normAutofit/>
          </a:bodyPr>
          <a:lstStyle/>
          <a:p>
            <a:endParaRPr lang="pt-BR" sz="4400" b="1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ACEC0D-1E22-49ED-80FF-FC0E1C557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1563" y="3447329"/>
            <a:ext cx="7028872" cy="1311707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9810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845CE5-EA62-40E9-8323-7D785A0D7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782" y="318943"/>
            <a:ext cx="10515600" cy="1325563"/>
          </a:xfr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D77051-AB0E-43DD-B156-A4CBD0722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6782" y="1871806"/>
            <a:ext cx="10515600" cy="4351338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5137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JOAO VITOR PENDEZA GONCALVES</dc:creator>
  <cp:lastModifiedBy>JOAO VITOR PENDEZA GONCALVES</cp:lastModifiedBy>
  <cp:revision>1</cp:revision>
  <dcterms:created xsi:type="dcterms:W3CDTF">2025-11-10T15:54:16Z</dcterms:created>
  <dcterms:modified xsi:type="dcterms:W3CDTF">2025-11-10T15:54:24Z</dcterms:modified>
</cp:coreProperties>
</file>