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7" r:id="rId2"/>
    <p:sldId id="268" r:id="rId3"/>
    <p:sldId id="269" r:id="rId4"/>
    <p:sldId id="270" r:id="rId5"/>
    <p:sldId id="271" r:id="rId6"/>
    <p:sldId id="272" r:id="rId7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297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8090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4568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5545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3927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43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9915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900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1318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7579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8478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8343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590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E84F7C39-108B-0294-0637-C325AC56E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3832" y="10424405"/>
            <a:ext cx="29290297" cy="3937053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pt-BR" sz="12572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0AA7B08B-DA74-EC2A-096E-67DD36F6B992}"/>
              </a:ext>
            </a:extLst>
          </p:cNvPr>
          <p:cNvSpPr txBox="1">
            <a:spLocks/>
          </p:cNvSpPr>
          <p:nvPr/>
        </p:nvSpPr>
        <p:spPr>
          <a:xfrm>
            <a:off x="1533832" y="14361459"/>
            <a:ext cx="29290297" cy="21730447"/>
          </a:xfrm>
          <a:prstGeom prst="rect">
            <a:avLst/>
          </a:prstGeom>
        </p:spPr>
        <p:txBody>
          <a:bodyPr vert="horz" lIns="261272" tIns="130636" rIns="261272" bIns="130636" rtlCol="0" anchor="t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E3DCC82-DFBB-D9A6-9543-7A668B0E2E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171" y="37155835"/>
            <a:ext cx="4698958" cy="4583835"/>
          </a:xfrm>
          <a:prstGeom prst="rect">
            <a:avLst/>
          </a:prstGeom>
        </p:spPr>
      </p:pic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055E92F5-01E0-EFBB-EEF1-1A6333908DAC}"/>
              </a:ext>
            </a:extLst>
          </p:cNvPr>
          <p:cNvSpPr txBox="1">
            <a:spLocks/>
          </p:cNvSpPr>
          <p:nvPr/>
        </p:nvSpPr>
        <p:spPr>
          <a:xfrm>
            <a:off x="1533832" y="41739670"/>
            <a:ext cx="19604943" cy="537883"/>
          </a:xfrm>
          <a:prstGeom prst="rect">
            <a:avLst/>
          </a:prstGeom>
        </p:spPr>
        <p:txBody>
          <a:bodyPr vert="horz" lIns="261272" tIns="130636" rIns="261272" bIns="130636" rtlCol="0" anchor="b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https://ufcspa.edu.br/ppgped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FEFD486-7B45-88FC-2DF1-227A95AE91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2923" y="0"/>
            <a:ext cx="7687482" cy="769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737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C79C8DD2-9F48-F0C7-BA0D-906B756F7C57}"/>
              </a:ext>
            </a:extLst>
          </p:cNvPr>
          <p:cNvSpPr txBox="1">
            <a:spLocks/>
          </p:cNvSpPr>
          <p:nvPr/>
        </p:nvSpPr>
        <p:spPr>
          <a:xfrm>
            <a:off x="1533832" y="10424405"/>
            <a:ext cx="29290297" cy="39370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809976" indent="-809976" algn="l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Char char="•"/>
              <a:defRPr sz="99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29927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49878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69829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89780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909731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682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633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584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12572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9ABEAE4D-3BB6-B107-D827-CCE0E52878AA}"/>
              </a:ext>
            </a:extLst>
          </p:cNvPr>
          <p:cNvSpPr txBox="1">
            <a:spLocks/>
          </p:cNvSpPr>
          <p:nvPr/>
        </p:nvSpPr>
        <p:spPr>
          <a:xfrm>
            <a:off x="1533832" y="14361459"/>
            <a:ext cx="29290297" cy="21730447"/>
          </a:xfrm>
          <a:prstGeom prst="rect">
            <a:avLst/>
          </a:prstGeom>
        </p:spPr>
        <p:txBody>
          <a:bodyPr vert="horz" lIns="261272" tIns="130636" rIns="261272" bIns="130636" rtlCol="0" anchor="t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B026CE2-64E9-C718-35B9-C5038CC244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171" y="37155835"/>
            <a:ext cx="4698958" cy="4583835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684C7A4D-21DF-1585-E379-BB39A91317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2923" y="0"/>
            <a:ext cx="7687482" cy="7691718"/>
          </a:xfrm>
          <a:prstGeom prst="rect">
            <a:avLst/>
          </a:prstGeom>
        </p:spPr>
      </p:pic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E55DD285-B67B-7012-405F-61DCA9D684EE}"/>
              </a:ext>
            </a:extLst>
          </p:cNvPr>
          <p:cNvSpPr txBox="1">
            <a:spLocks/>
          </p:cNvSpPr>
          <p:nvPr/>
        </p:nvSpPr>
        <p:spPr>
          <a:xfrm>
            <a:off x="1533832" y="41739670"/>
            <a:ext cx="19604943" cy="537883"/>
          </a:xfrm>
          <a:prstGeom prst="rect">
            <a:avLst/>
          </a:prstGeom>
        </p:spPr>
        <p:txBody>
          <a:bodyPr vert="horz" lIns="261272" tIns="130636" rIns="261272" bIns="130636" rtlCol="0" anchor="b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https://ufcspa.edu.br/ppgped</a:t>
            </a:r>
          </a:p>
        </p:txBody>
      </p:sp>
    </p:spTree>
    <p:extLst>
      <p:ext uri="{BB962C8B-B14F-4D97-AF65-F5344CB8AC3E}">
        <p14:creationId xmlns:p14="http://schemas.microsoft.com/office/powerpoint/2010/main" val="3946616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FB618456-D848-7C77-F1FB-B889DBF4B500}"/>
              </a:ext>
            </a:extLst>
          </p:cNvPr>
          <p:cNvSpPr txBox="1">
            <a:spLocks/>
          </p:cNvSpPr>
          <p:nvPr/>
        </p:nvSpPr>
        <p:spPr>
          <a:xfrm>
            <a:off x="1533832" y="10424405"/>
            <a:ext cx="29290297" cy="39370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809976" indent="-809976" algn="l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Char char="•"/>
              <a:defRPr sz="99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29927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49878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69829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89780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909731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682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633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584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12572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endParaRPr lang="pt-BR" sz="12572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E7933A6A-0E64-508B-20B0-1DC61ECE4BB6}"/>
              </a:ext>
            </a:extLst>
          </p:cNvPr>
          <p:cNvSpPr txBox="1">
            <a:spLocks/>
          </p:cNvSpPr>
          <p:nvPr/>
        </p:nvSpPr>
        <p:spPr>
          <a:xfrm>
            <a:off x="1533832" y="14361459"/>
            <a:ext cx="29290297" cy="21730447"/>
          </a:xfrm>
          <a:prstGeom prst="rect">
            <a:avLst/>
          </a:prstGeom>
        </p:spPr>
        <p:txBody>
          <a:bodyPr vert="horz" lIns="261272" tIns="130636" rIns="261272" bIns="130636" rtlCol="0" anchor="t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F394C67-E3AA-7C86-53D4-30C9F5E560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171" y="37155835"/>
            <a:ext cx="4698958" cy="4583835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90B69B42-E9A2-DAFE-F8B9-B0F9C53DB7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2923" y="0"/>
            <a:ext cx="7687482" cy="7691718"/>
          </a:xfrm>
          <a:prstGeom prst="rect">
            <a:avLst/>
          </a:prstGeom>
        </p:spPr>
      </p:pic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AC901114-6B38-3AA6-253C-63DFBAB35AC3}"/>
              </a:ext>
            </a:extLst>
          </p:cNvPr>
          <p:cNvSpPr txBox="1">
            <a:spLocks/>
          </p:cNvSpPr>
          <p:nvPr/>
        </p:nvSpPr>
        <p:spPr>
          <a:xfrm>
            <a:off x="1533832" y="41739670"/>
            <a:ext cx="19604943" cy="537883"/>
          </a:xfrm>
          <a:prstGeom prst="rect">
            <a:avLst/>
          </a:prstGeom>
        </p:spPr>
        <p:txBody>
          <a:bodyPr vert="horz" lIns="261272" tIns="130636" rIns="261272" bIns="130636" rtlCol="0" anchor="b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https://ufcspa.edu.br/ppgped</a:t>
            </a:r>
          </a:p>
        </p:txBody>
      </p:sp>
    </p:spTree>
    <p:extLst>
      <p:ext uri="{BB962C8B-B14F-4D97-AF65-F5344CB8AC3E}">
        <p14:creationId xmlns:p14="http://schemas.microsoft.com/office/powerpoint/2010/main" val="2710028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F542E665-6462-D3C8-6D5A-40BFAEAE3957}"/>
              </a:ext>
            </a:extLst>
          </p:cNvPr>
          <p:cNvSpPr txBox="1">
            <a:spLocks/>
          </p:cNvSpPr>
          <p:nvPr/>
        </p:nvSpPr>
        <p:spPr>
          <a:xfrm>
            <a:off x="1533832" y="10424405"/>
            <a:ext cx="29290297" cy="39370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809976" indent="-809976" algn="l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Char char="•"/>
              <a:defRPr sz="99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29927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49878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69829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89780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909731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682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633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584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12572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endParaRPr lang="pt-BR" sz="12572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71F25128-B20A-DC11-0037-0947FC69F43E}"/>
              </a:ext>
            </a:extLst>
          </p:cNvPr>
          <p:cNvSpPr txBox="1">
            <a:spLocks/>
          </p:cNvSpPr>
          <p:nvPr/>
        </p:nvSpPr>
        <p:spPr>
          <a:xfrm>
            <a:off x="1533832" y="14361459"/>
            <a:ext cx="29290297" cy="21730447"/>
          </a:xfrm>
          <a:prstGeom prst="rect">
            <a:avLst/>
          </a:prstGeom>
        </p:spPr>
        <p:txBody>
          <a:bodyPr vert="horz" lIns="261272" tIns="130636" rIns="261272" bIns="130636" rtlCol="0" anchor="t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ED8D0BB1-544F-5A69-BCD5-790269AA86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171" y="37155835"/>
            <a:ext cx="4698958" cy="4583835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A8C01C90-F45B-4509-08DC-FDA3E475BB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2923" y="0"/>
            <a:ext cx="7687482" cy="7691718"/>
          </a:xfrm>
          <a:prstGeom prst="rect">
            <a:avLst/>
          </a:prstGeom>
        </p:spPr>
      </p:pic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4208847C-BEC3-85A5-CF10-82EEDC0417D4}"/>
              </a:ext>
            </a:extLst>
          </p:cNvPr>
          <p:cNvSpPr txBox="1">
            <a:spLocks/>
          </p:cNvSpPr>
          <p:nvPr/>
        </p:nvSpPr>
        <p:spPr>
          <a:xfrm>
            <a:off x="1533832" y="41739670"/>
            <a:ext cx="19604943" cy="537883"/>
          </a:xfrm>
          <a:prstGeom prst="rect">
            <a:avLst/>
          </a:prstGeom>
        </p:spPr>
        <p:txBody>
          <a:bodyPr vert="horz" lIns="261272" tIns="130636" rIns="261272" bIns="130636" rtlCol="0" anchor="b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https://ufcspa.edu.br/ppgped</a:t>
            </a:r>
          </a:p>
        </p:txBody>
      </p:sp>
    </p:spTree>
    <p:extLst>
      <p:ext uri="{BB962C8B-B14F-4D97-AF65-F5344CB8AC3E}">
        <p14:creationId xmlns:p14="http://schemas.microsoft.com/office/powerpoint/2010/main" val="3266732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D4BA6EFB-1A45-AE50-F426-2488D2BC800E}"/>
              </a:ext>
            </a:extLst>
          </p:cNvPr>
          <p:cNvSpPr txBox="1">
            <a:spLocks/>
          </p:cNvSpPr>
          <p:nvPr/>
        </p:nvSpPr>
        <p:spPr>
          <a:xfrm>
            <a:off x="1533832" y="10424405"/>
            <a:ext cx="29290297" cy="39370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809976" indent="-809976" algn="l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Char char="•"/>
              <a:defRPr sz="99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29927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49878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69829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89780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909731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682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633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584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12572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endParaRPr lang="pt-BR" sz="12572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EA884652-0352-B634-C200-3F38476B10B0}"/>
              </a:ext>
            </a:extLst>
          </p:cNvPr>
          <p:cNvSpPr txBox="1">
            <a:spLocks/>
          </p:cNvSpPr>
          <p:nvPr/>
        </p:nvSpPr>
        <p:spPr>
          <a:xfrm>
            <a:off x="1533832" y="14361459"/>
            <a:ext cx="29290297" cy="21730447"/>
          </a:xfrm>
          <a:prstGeom prst="rect">
            <a:avLst/>
          </a:prstGeom>
        </p:spPr>
        <p:txBody>
          <a:bodyPr vert="horz" lIns="261272" tIns="130636" rIns="261272" bIns="130636" rtlCol="0" anchor="t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4FE0427D-76AA-7A56-1C75-7D04FA366D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171" y="37155835"/>
            <a:ext cx="4698958" cy="4583835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9C7D9ED8-5783-257C-EE59-2DA5B5976B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2923" y="0"/>
            <a:ext cx="7687482" cy="7691718"/>
          </a:xfrm>
          <a:prstGeom prst="rect">
            <a:avLst/>
          </a:prstGeom>
        </p:spPr>
      </p:pic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85DFCF9F-2065-1705-80F5-B7F9809EBA6B}"/>
              </a:ext>
            </a:extLst>
          </p:cNvPr>
          <p:cNvSpPr txBox="1">
            <a:spLocks/>
          </p:cNvSpPr>
          <p:nvPr/>
        </p:nvSpPr>
        <p:spPr>
          <a:xfrm>
            <a:off x="1533832" y="41739670"/>
            <a:ext cx="19604943" cy="537883"/>
          </a:xfrm>
          <a:prstGeom prst="rect">
            <a:avLst/>
          </a:prstGeom>
        </p:spPr>
        <p:txBody>
          <a:bodyPr vert="horz" lIns="261272" tIns="130636" rIns="261272" bIns="130636" rtlCol="0" anchor="b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https://ufcspa.edu.br/ppgped</a:t>
            </a:r>
          </a:p>
        </p:txBody>
      </p:sp>
    </p:spTree>
    <p:extLst>
      <p:ext uri="{BB962C8B-B14F-4D97-AF65-F5344CB8AC3E}">
        <p14:creationId xmlns:p14="http://schemas.microsoft.com/office/powerpoint/2010/main" val="3733424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6191A925-AF98-5715-6688-BD0E5F21C90E}"/>
              </a:ext>
            </a:extLst>
          </p:cNvPr>
          <p:cNvSpPr txBox="1">
            <a:spLocks/>
          </p:cNvSpPr>
          <p:nvPr/>
        </p:nvSpPr>
        <p:spPr>
          <a:xfrm>
            <a:off x="1533832" y="10424405"/>
            <a:ext cx="29290297" cy="39370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809976" indent="-809976" algn="l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Char char="•"/>
              <a:defRPr sz="99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29927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49878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69829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89780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909731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682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633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584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12572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endParaRPr lang="pt-BR" sz="12572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8D797295-1E08-0E5C-42E4-FF3362FBDCA7}"/>
              </a:ext>
            </a:extLst>
          </p:cNvPr>
          <p:cNvSpPr txBox="1">
            <a:spLocks/>
          </p:cNvSpPr>
          <p:nvPr/>
        </p:nvSpPr>
        <p:spPr>
          <a:xfrm>
            <a:off x="1533832" y="14361459"/>
            <a:ext cx="29290297" cy="21730447"/>
          </a:xfrm>
          <a:prstGeom prst="rect">
            <a:avLst/>
          </a:prstGeom>
        </p:spPr>
        <p:txBody>
          <a:bodyPr vert="horz" lIns="261272" tIns="130636" rIns="261272" bIns="130636" rtlCol="0" anchor="t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0ABC6914-BBC7-3BA2-49ED-0E4F053E40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171" y="37155835"/>
            <a:ext cx="4698958" cy="4583835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0A95D5B-2714-9C88-85C9-B2DDC4A3E1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2923" y="0"/>
            <a:ext cx="7687482" cy="7691718"/>
          </a:xfrm>
          <a:prstGeom prst="rect">
            <a:avLst/>
          </a:prstGeom>
        </p:spPr>
      </p:pic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96616388-8050-8E98-8C5E-270D2A3CDE62}"/>
              </a:ext>
            </a:extLst>
          </p:cNvPr>
          <p:cNvSpPr txBox="1">
            <a:spLocks/>
          </p:cNvSpPr>
          <p:nvPr/>
        </p:nvSpPr>
        <p:spPr>
          <a:xfrm>
            <a:off x="1533832" y="41739670"/>
            <a:ext cx="19604943" cy="537883"/>
          </a:xfrm>
          <a:prstGeom prst="rect">
            <a:avLst/>
          </a:prstGeom>
        </p:spPr>
        <p:txBody>
          <a:bodyPr vert="horz" lIns="261272" tIns="130636" rIns="261272" bIns="130636" rtlCol="0" anchor="b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https://ufcspa.edu.br/ppgped</a:t>
            </a:r>
          </a:p>
        </p:txBody>
      </p:sp>
    </p:spTree>
    <p:extLst>
      <p:ext uri="{BB962C8B-B14F-4D97-AF65-F5344CB8AC3E}">
        <p14:creationId xmlns:p14="http://schemas.microsoft.com/office/powerpoint/2010/main" val="41664255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66</Words>
  <Application>Microsoft Office PowerPoint</Application>
  <PresentationFormat>Personalizar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Andre Selbach Nasi</dc:creator>
  <cp:lastModifiedBy>Joanna d'Arc</cp:lastModifiedBy>
  <cp:revision>11</cp:revision>
  <dcterms:created xsi:type="dcterms:W3CDTF">2022-09-02T18:26:57Z</dcterms:created>
  <dcterms:modified xsi:type="dcterms:W3CDTF">2025-05-08T20:08:31Z</dcterms:modified>
</cp:coreProperties>
</file>