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  <p:sldId id="263" r:id="rId4"/>
    <p:sldId id="264" r:id="rId5"/>
    <p:sldId id="265" r:id="rId6"/>
    <p:sldId id="260" r:id="rId7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277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884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933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9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25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90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058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12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99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7993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43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44EF-5C8F-4989-AC38-29E905FC1A2F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BA20F-0E14-4349-B2B3-FE0F89D4FD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670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1F1BD0-A2BA-B310-B3A5-8F5D3782B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42BD51DC-8E35-E578-4D1D-3C9890CCE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9320" y="4804956"/>
            <a:ext cx="7592232" cy="332672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pt-BR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189C84-4D70-DF3A-6082-922F1E461C48}"/>
              </a:ext>
            </a:extLst>
          </p:cNvPr>
          <p:cNvSpPr txBox="1">
            <a:spLocks/>
          </p:cNvSpPr>
          <p:nvPr/>
        </p:nvSpPr>
        <p:spPr>
          <a:xfrm rot="16200000">
            <a:off x="-5960226" y="6728322"/>
            <a:ext cx="14301218" cy="16858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DISSERTAÇÃO DE </a:t>
            </a:r>
            <a:r>
              <a:rPr lang="pt-BR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MESTRADO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C386A108-DA78-6851-D71A-4A51E1FA110E}"/>
              </a:ext>
            </a:extLst>
          </p:cNvPr>
          <p:cNvSpPr txBox="1">
            <a:spLocks/>
          </p:cNvSpPr>
          <p:nvPr/>
        </p:nvSpPr>
        <p:spPr>
          <a:xfrm>
            <a:off x="2539320" y="8535759"/>
            <a:ext cx="7592232" cy="36593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Aluno: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Coorientador</a:t>
            </a: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Banca Examinadora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e local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5EE2E60-F307-5AD6-F26C-7AE15C0A6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192" y="13112496"/>
            <a:ext cx="1668512" cy="162763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D3798070-BC4D-43AB-333F-7656DB318B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69" y="81294"/>
            <a:ext cx="3494170" cy="3496096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DE1869BA-FA06-B737-9EEF-09ABB53D4ACD}"/>
              </a:ext>
            </a:extLst>
          </p:cNvPr>
          <p:cNvSpPr txBox="1">
            <a:spLocks/>
          </p:cNvSpPr>
          <p:nvPr/>
        </p:nvSpPr>
        <p:spPr>
          <a:xfrm>
            <a:off x="2033294" y="14308277"/>
            <a:ext cx="6067072" cy="43185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</p:spTree>
    <p:extLst>
      <p:ext uri="{BB962C8B-B14F-4D97-AF65-F5344CB8AC3E}">
        <p14:creationId xmlns:p14="http://schemas.microsoft.com/office/powerpoint/2010/main" val="3875795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C2FD04-A7A2-5A2C-897F-FD2B5D3B3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CC8D2363-829C-60B3-FD1C-48E20171B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9320" y="4804956"/>
            <a:ext cx="7592232" cy="332672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pt-BR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9B9597-7A58-683D-F57A-BC3317D6E6F7}"/>
              </a:ext>
            </a:extLst>
          </p:cNvPr>
          <p:cNvSpPr txBox="1">
            <a:spLocks/>
          </p:cNvSpPr>
          <p:nvPr/>
        </p:nvSpPr>
        <p:spPr>
          <a:xfrm rot="16200000">
            <a:off x="-5870449" y="6638545"/>
            <a:ext cx="14301218" cy="18653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9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TESE DE DOUTORADO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E61328A3-63C1-33A6-2077-E51AAF72C114}"/>
              </a:ext>
            </a:extLst>
          </p:cNvPr>
          <p:cNvSpPr txBox="1">
            <a:spLocks/>
          </p:cNvSpPr>
          <p:nvPr/>
        </p:nvSpPr>
        <p:spPr>
          <a:xfrm>
            <a:off x="2539320" y="8535759"/>
            <a:ext cx="7592232" cy="36593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Aluno: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Coorientador</a:t>
            </a: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Banca Examinadora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e local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6ACB759-D93D-8776-B47D-E600C06504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192" y="13112496"/>
            <a:ext cx="1668512" cy="1627634"/>
          </a:xfrm>
          <a:prstGeom prst="rect">
            <a:avLst/>
          </a:prstGeom>
        </p:spPr>
      </p:pic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F3D48FBE-504F-612C-7BEB-9215DD7C9A0E}"/>
              </a:ext>
            </a:extLst>
          </p:cNvPr>
          <p:cNvSpPr txBox="1">
            <a:spLocks/>
          </p:cNvSpPr>
          <p:nvPr/>
        </p:nvSpPr>
        <p:spPr>
          <a:xfrm>
            <a:off x="2033294" y="14308277"/>
            <a:ext cx="6067072" cy="43185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8D87FBE-17CA-4CEC-DA2D-98C9BCE3AC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69" y="81294"/>
            <a:ext cx="3494170" cy="349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99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7E1FE0-5944-EA54-3728-4732C946C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id="{F696BEDE-6045-4D08-966A-BB3D2B957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9320" y="4804956"/>
            <a:ext cx="7592232" cy="332672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pt-BR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8FFA56B4-C122-C858-2077-68ADC4611815}"/>
              </a:ext>
            </a:extLst>
          </p:cNvPr>
          <p:cNvSpPr txBox="1">
            <a:spLocks/>
          </p:cNvSpPr>
          <p:nvPr/>
        </p:nvSpPr>
        <p:spPr>
          <a:xfrm rot="16200000">
            <a:off x="-5960226" y="6728322"/>
            <a:ext cx="14301218" cy="16858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DISSERTAÇÃO DE </a:t>
            </a:r>
            <a:r>
              <a:rPr lang="pt-BR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MESTRADO</a:t>
            </a:r>
          </a:p>
        </p:txBody>
      </p:sp>
      <p:sp>
        <p:nvSpPr>
          <p:cNvPr id="12" name="Espaço Reservado para Conteúdo 2">
            <a:extLst>
              <a:ext uri="{FF2B5EF4-FFF2-40B4-BE49-F238E27FC236}">
                <a16:creationId xmlns:a16="http://schemas.microsoft.com/office/drawing/2014/main" id="{105DD245-9A4D-42F4-50A7-17ED07DA0E4F}"/>
              </a:ext>
            </a:extLst>
          </p:cNvPr>
          <p:cNvSpPr txBox="1">
            <a:spLocks/>
          </p:cNvSpPr>
          <p:nvPr/>
        </p:nvSpPr>
        <p:spPr>
          <a:xfrm>
            <a:off x="2539320" y="8535759"/>
            <a:ext cx="7592232" cy="36593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Aluno: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Coorientador</a:t>
            </a: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Banca Examinadora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e local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B2ACB294-3243-1806-7CAD-EC72CF0823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192" y="13112496"/>
            <a:ext cx="1668512" cy="1627634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7D2B2F9D-D1C9-F718-141D-BB746879CF62}"/>
              </a:ext>
            </a:extLst>
          </p:cNvPr>
          <p:cNvSpPr txBox="1">
            <a:spLocks/>
          </p:cNvSpPr>
          <p:nvPr/>
        </p:nvSpPr>
        <p:spPr>
          <a:xfrm>
            <a:off x="2033294" y="14308277"/>
            <a:ext cx="6067072" cy="43185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E157ADE-7E18-30BB-D6BC-0D5286FD64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69" y="81294"/>
            <a:ext cx="3494170" cy="349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559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03E96B-C5C8-B3D5-D6D2-A8C18D747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81668496-BA24-695D-C010-E30390997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9320" y="4804956"/>
            <a:ext cx="7592232" cy="332672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pt-BR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6E3A2A-1991-D618-5978-BF5D7E50F0B7}"/>
              </a:ext>
            </a:extLst>
          </p:cNvPr>
          <p:cNvSpPr txBox="1">
            <a:spLocks/>
          </p:cNvSpPr>
          <p:nvPr/>
        </p:nvSpPr>
        <p:spPr>
          <a:xfrm rot="16200000">
            <a:off x="-5960226" y="6728322"/>
            <a:ext cx="14301218" cy="16858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DISSERTAÇÃO DE </a:t>
            </a:r>
            <a:r>
              <a:rPr lang="pt-BR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MESTRADO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C7472ED7-9EC4-AD6E-3232-B400C31F502E}"/>
              </a:ext>
            </a:extLst>
          </p:cNvPr>
          <p:cNvSpPr txBox="1">
            <a:spLocks/>
          </p:cNvSpPr>
          <p:nvPr/>
        </p:nvSpPr>
        <p:spPr>
          <a:xfrm>
            <a:off x="2539320" y="8535759"/>
            <a:ext cx="7592232" cy="36593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Aluno: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Coorientador</a:t>
            </a: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Banca Examinadora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e local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EFB3CE3-2C50-E9F4-6D99-B87A5CBAF2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192" y="13112496"/>
            <a:ext cx="1668512" cy="1627634"/>
          </a:xfrm>
          <a:prstGeom prst="rect">
            <a:avLst/>
          </a:prstGeom>
        </p:spPr>
      </p:pic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352906E7-2CE7-9B4E-816D-346471AEA418}"/>
              </a:ext>
            </a:extLst>
          </p:cNvPr>
          <p:cNvSpPr txBox="1">
            <a:spLocks/>
          </p:cNvSpPr>
          <p:nvPr/>
        </p:nvSpPr>
        <p:spPr>
          <a:xfrm>
            <a:off x="2033294" y="14308277"/>
            <a:ext cx="6067072" cy="43185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272CFAD0-66B1-0657-87E5-82B942C7AE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69" y="81294"/>
            <a:ext cx="3494170" cy="349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07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7B3F1A-906F-DE31-B776-DF3403F66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616EF116-DA28-8935-ADD5-118BBBF95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9320" y="4804956"/>
            <a:ext cx="7592232" cy="332672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pt-BR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5E37D3-8D9D-48E7-1883-3E6AC635B54D}"/>
              </a:ext>
            </a:extLst>
          </p:cNvPr>
          <p:cNvSpPr txBox="1">
            <a:spLocks/>
          </p:cNvSpPr>
          <p:nvPr/>
        </p:nvSpPr>
        <p:spPr>
          <a:xfrm rot="16200000">
            <a:off x="-5960226" y="6728322"/>
            <a:ext cx="14301218" cy="16858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DISSERTAÇÃO DE </a:t>
            </a:r>
            <a:r>
              <a:rPr lang="pt-BR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MESTRADO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1A76704-2F43-3B15-0412-3966772BE43C}"/>
              </a:ext>
            </a:extLst>
          </p:cNvPr>
          <p:cNvSpPr txBox="1">
            <a:spLocks/>
          </p:cNvSpPr>
          <p:nvPr/>
        </p:nvSpPr>
        <p:spPr>
          <a:xfrm>
            <a:off x="2539320" y="8535759"/>
            <a:ext cx="7592232" cy="36593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Aluno: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Coorientador</a:t>
            </a: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Banca Examinadora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e local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CD20A04-5C1B-593E-EBC1-B36892751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192" y="13112496"/>
            <a:ext cx="1668512" cy="1627634"/>
          </a:xfrm>
          <a:prstGeom prst="rect">
            <a:avLst/>
          </a:prstGeom>
        </p:spPr>
      </p:pic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83D66B78-ECE1-1AF1-1AB4-392667333103}"/>
              </a:ext>
            </a:extLst>
          </p:cNvPr>
          <p:cNvSpPr txBox="1">
            <a:spLocks/>
          </p:cNvSpPr>
          <p:nvPr/>
        </p:nvSpPr>
        <p:spPr>
          <a:xfrm>
            <a:off x="2033294" y="14308277"/>
            <a:ext cx="6067072" cy="43185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9C75968D-4FBC-6EA5-8694-84D4D873543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69" y="81294"/>
            <a:ext cx="3494170" cy="349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761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0E68AC27-5AF7-77E6-7F8D-96EAD4677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9320" y="4804956"/>
            <a:ext cx="7592232" cy="332672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pt-BR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D3F636A7-FAD9-E120-98C8-2415663A36CB}"/>
              </a:ext>
            </a:extLst>
          </p:cNvPr>
          <p:cNvSpPr txBox="1">
            <a:spLocks/>
          </p:cNvSpPr>
          <p:nvPr/>
        </p:nvSpPr>
        <p:spPr>
          <a:xfrm rot="16200000">
            <a:off x="-5960226" y="6728322"/>
            <a:ext cx="14301218" cy="16858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DISSERTAÇÃO DE </a:t>
            </a:r>
            <a:r>
              <a:rPr lang="pt-BR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MESTRADO</a:t>
            </a: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917381BB-0DB9-846B-31E4-E0F031C0C289}"/>
              </a:ext>
            </a:extLst>
          </p:cNvPr>
          <p:cNvSpPr txBox="1">
            <a:spLocks/>
          </p:cNvSpPr>
          <p:nvPr/>
        </p:nvSpPr>
        <p:spPr>
          <a:xfrm>
            <a:off x="2539320" y="8535759"/>
            <a:ext cx="7592232" cy="36593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Aluno: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Coorientador</a:t>
            </a: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Banca Examinadora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 marL="0" indent="0">
              <a:spcBef>
                <a:spcPts val="0"/>
              </a:spcBef>
              <a:buNone/>
            </a:pPr>
            <a:endParaRPr lang="pt-BR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BR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e local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5DE29FC-C88A-FB8B-3450-9E5EA7A435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192" y="13112496"/>
            <a:ext cx="1668512" cy="1627634"/>
          </a:xfrm>
          <a:prstGeom prst="rect">
            <a:avLst/>
          </a:prstGeom>
        </p:spPr>
      </p:pic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2B709183-9FA0-9176-28F3-D38BFA7C173E}"/>
              </a:ext>
            </a:extLst>
          </p:cNvPr>
          <p:cNvSpPr txBox="1">
            <a:spLocks/>
          </p:cNvSpPr>
          <p:nvPr/>
        </p:nvSpPr>
        <p:spPr>
          <a:xfrm>
            <a:off x="2033294" y="14308277"/>
            <a:ext cx="6067072" cy="431853"/>
          </a:xfrm>
          <a:prstGeom prst="rect">
            <a:avLst/>
          </a:prstGeom>
        </p:spPr>
        <p:txBody>
          <a:bodyPr vert="horz" lIns="261272" tIns="130636" rIns="261272" bIns="130636" rtlCol="0" anchor="b">
            <a:no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29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802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6027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pt-BR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https://ufcspa.edu.br/ppgped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7099CF5-3EB7-18B4-7890-2183B85BD04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69" y="81294"/>
            <a:ext cx="3494170" cy="349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2023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181</Words>
  <Application>Microsoft Office PowerPoint</Application>
  <PresentationFormat>Personalizar</PresentationFormat>
  <Paragraphs>79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 Selbach Nasi</dc:creator>
  <cp:lastModifiedBy>Joanna d'Arc</cp:lastModifiedBy>
  <cp:revision>10</cp:revision>
  <dcterms:created xsi:type="dcterms:W3CDTF">2022-09-02T18:26:57Z</dcterms:created>
  <dcterms:modified xsi:type="dcterms:W3CDTF">2025-05-08T20:07:31Z</dcterms:modified>
</cp:coreProperties>
</file>