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8588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3" d="100"/>
          <a:sy n="43" d="100"/>
        </p:scale>
        <p:origin x="26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644" y="2992968"/>
            <a:ext cx="8745300" cy="6366933"/>
          </a:xfrm>
        </p:spPr>
        <p:txBody>
          <a:bodyPr anchor="b"/>
          <a:lstStyle>
            <a:lvl1pPr algn="ctr">
              <a:defRPr sz="675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6074" y="9605435"/>
            <a:ext cx="7716441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441" indent="0" algn="ctr">
              <a:buNone/>
              <a:defRPr sz="2250"/>
            </a:lvl2pPr>
            <a:lvl3pPr marL="1028883" indent="0" algn="ctr">
              <a:buNone/>
              <a:defRPr sz="2025"/>
            </a:lvl3pPr>
            <a:lvl4pPr marL="1543324" indent="0" algn="ctr">
              <a:buNone/>
              <a:defRPr sz="1800"/>
            </a:lvl4pPr>
            <a:lvl5pPr marL="2057766" indent="0" algn="ctr">
              <a:buNone/>
              <a:defRPr sz="1800"/>
            </a:lvl5pPr>
            <a:lvl6pPr marL="2572207" indent="0" algn="ctr">
              <a:buNone/>
              <a:defRPr sz="1800"/>
            </a:lvl6pPr>
            <a:lvl7pPr marL="3086649" indent="0" algn="ctr">
              <a:buNone/>
              <a:defRPr sz="1800"/>
            </a:lvl7pPr>
            <a:lvl8pPr marL="3601090" indent="0" algn="ctr">
              <a:buNone/>
              <a:defRPr sz="1800"/>
            </a:lvl8pPr>
            <a:lvl9pPr marL="4115532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97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701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2771" y="973667"/>
            <a:ext cx="2218477" cy="1549823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341" y="973667"/>
            <a:ext cx="6526823" cy="1549823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09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66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982" y="4559305"/>
            <a:ext cx="8873907" cy="7607299"/>
          </a:xfrm>
        </p:spPr>
        <p:txBody>
          <a:bodyPr anchor="b"/>
          <a:lstStyle>
            <a:lvl1pPr>
              <a:defRPr sz="675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982" y="12238572"/>
            <a:ext cx="8873907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441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883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3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7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22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64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10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55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47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340" y="4868333"/>
            <a:ext cx="4372650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598" y="4868333"/>
            <a:ext cx="4372650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421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973671"/>
            <a:ext cx="8873907" cy="353483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682" y="4483101"/>
            <a:ext cx="4352554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682" y="6680200"/>
            <a:ext cx="4352554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8598" y="4483101"/>
            <a:ext cx="4373990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8598" y="6680200"/>
            <a:ext cx="4373990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736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204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9776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1219200"/>
            <a:ext cx="3318337" cy="4267200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990" y="2633138"/>
            <a:ext cx="5208598" cy="12996333"/>
          </a:xfrm>
        </p:spPr>
        <p:txBody>
          <a:bodyPr/>
          <a:lstStyle>
            <a:lvl1pPr>
              <a:defRPr sz="3601"/>
            </a:lvl1pPr>
            <a:lvl2pPr>
              <a:defRPr sz="3151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5486400"/>
            <a:ext cx="3318337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247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1219200"/>
            <a:ext cx="3318337" cy="4267200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990" y="2633138"/>
            <a:ext cx="5208598" cy="12996333"/>
          </a:xfrm>
        </p:spPr>
        <p:txBody>
          <a:bodyPr anchor="t"/>
          <a:lstStyle>
            <a:lvl1pPr marL="0" indent="0">
              <a:buNone/>
              <a:defRPr sz="3601"/>
            </a:lvl1pPr>
            <a:lvl2pPr marL="514441" indent="0">
              <a:buNone/>
              <a:defRPr sz="3151"/>
            </a:lvl2pPr>
            <a:lvl3pPr marL="1028883" indent="0">
              <a:buNone/>
              <a:defRPr sz="2700"/>
            </a:lvl3pPr>
            <a:lvl4pPr marL="1543324" indent="0">
              <a:buNone/>
              <a:defRPr sz="2250"/>
            </a:lvl4pPr>
            <a:lvl5pPr marL="2057766" indent="0">
              <a:buNone/>
              <a:defRPr sz="2250"/>
            </a:lvl5pPr>
            <a:lvl6pPr marL="2572207" indent="0">
              <a:buNone/>
              <a:defRPr sz="2250"/>
            </a:lvl6pPr>
            <a:lvl7pPr marL="3086649" indent="0">
              <a:buNone/>
              <a:defRPr sz="2250"/>
            </a:lvl7pPr>
            <a:lvl8pPr marL="3601090" indent="0">
              <a:buNone/>
              <a:defRPr sz="2250"/>
            </a:lvl8pPr>
            <a:lvl9pPr marL="4115532" indent="0">
              <a:buNone/>
              <a:defRPr sz="22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5486400"/>
            <a:ext cx="3318337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41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341" y="973671"/>
            <a:ext cx="8873907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341" y="4868333"/>
            <a:ext cx="8873907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341" y="16950271"/>
            <a:ext cx="2314932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39D8B-F62E-42A5-8B2F-B394B2FD037B}" type="datetimeFigureOut">
              <a:rPr lang="pt-BR" smtClean="0"/>
              <a:t>18/07/2023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8095" y="16950271"/>
            <a:ext cx="3472398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6315" y="16950271"/>
            <a:ext cx="2314932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4A518-AA0D-43DB-A11D-9C507594BE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312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883" rtl="0" eaLnBrk="1" latinLnBrk="0" hangingPunct="1">
        <a:lnSpc>
          <a:spcPct val="90000"/>
        </a:lnSpc>
        <a:spcBef>
          <a:spcPct val="0"/>
        </a:spcBef>
        <a:buNone/>
        <a:defRPr sz="49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221" indent="-257221" algn="l" defTabSz="1028883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1" kern="1200">
          <a:solidFill>
            <a:schemeClr val="tx1"/>
          </a:solidFill>
          <a:latin typeface="+mn-lt"/>
          <a:ea typeface="+mn-ea"/>
          <a:cs typeface="+mn-cs"/>
        </a:defRPr>
      </a:lvl1pPr>
      <a:lvl2pPr marL="77166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6104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545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986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9428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869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8311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275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441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883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324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766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2207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649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109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5532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F62A92-5C6B-4629-8C02-1C9CAC287F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6049" y="2301594"/>
            <a:ext cx="9396490" cy="1088377"/>
          </a:xfrm>
        </p:spPr>
        <p:txBody>
          <a:bodyPr anchor="t">
            <a:normAutofit/>
          </a:bodyPr>
          <a:lstStyle/>
          <a:p>
            <a:pPr algn="l"/>
            <a:r>
              <a:rPr lang="pt-BR" sz="3600" b="1" dirty="0">
                <a:latin typeface="+mn-lt"/>
              </a:rPr>
              <a:t>TÍTULO</a:t>
            </a:r>
            <a:br>
              <a:rPr lang="pt-BR" sz="3600" b="1" dirty="0">
                <a:latin typeface="+mn-lt"/>
              </a:rPr>
            </a:br>
            <a:r>
              <a:rPr lang="pt-BR" sz="2600" dirty="0">
                <a:latin typeface="+mn-lt"/>
              </a:rPr>
              <a:t>Autores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9B888EA-57F9-468B-A465-5208EF5F9BA9}"/>
              </a:ext>
            </a:extLst>
          </p:cNvPr>
          <p:cNvSpPr txBox="1">
            <a:spLocks/>
          </p:cNvSpPr>
          <p:nvPr/>
        </p:nvSpPr>
        <p:spPr>
          <a:xfrm>
            <a:off x="446049" y="3657600"/>
            <a:ext cx="9396490" cy="14050538"/>
          </a:xfrm>
          <a:prstGeom prst="rect">
            <a:avLst/>
          </a:prstGeom>
        </p:spPr>
        <p:txBody>
          <a:bodyPr vert="horz" lIns="91440" tIns="45720" rIns="91440" bIns="45720" numCol="3" spcCol="216000" rtlCol="0" anchor="t">
            <a:normAutofit/>
          </a:bodyPr>
          <a:lstStyle>
            <a:lvl1pPr algn="ctr" defTabSz="10288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7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600" b="1" dirty="0">
                <a:latin typeface="+mn-lt"/>
              </a:rPr>
              <a:t>INTRODUÇÃO</a:t>
            </a:r>
          </a:p>
          <a:p>
            <a:pPr algn="l"/>
            <a:r>
              <a:rPr lang="pt-BR" sz="2600" dirty="0">
                <a:latin typeface="+mn-lt"/>
              </a:rPr>
              <a:t>Texto</a:t>
            </a:r>
          </a:p>
          <a:p>
            <a:pPr algn="l"/>
            <a:endParaRPr lang="pt-BR" sz="2600" dirty="0">
              <a:latin typeface="+mn-lt"/>
            </a:endParaRPr>
          </a:p>
          <a:p>
            <a:pPr algn="l"/>
            <a:r>
              <a:rPr lang="pt-BR" sz="2600" b="1" dirty="0">
                <a:latin typeface="+mn-lt"/>
              </a:rPr>
              <a:t>OBJETIVOS</a:t>
            </a:r>
          </a:p>
          <a:p>
            <a:pPr algn="l"/>
            <a:r>
              <a:rPr lang="pt-BR" sz="2600" dirty="0">
                <a:latin typeface="+mn-lt"/>
              </a:rPr>
              <a:t>Texto</a:t>
            </a:r>
          </a:p>
          <a:p>
            <a:pPr algn="l"/>
            <a:endParaRPr lang="pt-BR" sz="2600" dirty="0">
              <a:latin typeface="+mn-lt"/>
            </a:endParaRPr>
          </a:p>
          <a:p>
            <a:pPr algn="l"/>
            <a:r>
              <a:rPr lang="pt-BR" sz="2600" b="1" dirty="0">
                <a:latin typeface="+mn-lt"/>
              </a:rPr>
              <a:t>MATERIAL E MÉTODOS</a:t>
            </a:r>
          </a:p>
          <a:p>
            <a:pPr algn="l"/>
            <a:r>
              <a:rPr lang="pt-BR" sz="2600" dirty="0">
                <a:latin typeface="+mn-lt"/>
              </a:rPr>
              <a:t>Texto</a:t>
            </a:r>
          </a:p>
          <a:p>
            <a:pPr algn="l"/>
            <a:endParaRPr lang="pt-BR" sz="2600" dirty="0">
              <a:latin typeface="+mn-lt"/>
            </a:endParaRPr>
          </a:p>
          <a:p>
            <a:pPr algn="l"/>
            <a:r>
              <a:rPr lang="pt-BR" sz="2600" b="1" dirty="0">
                <a:latin typeface="+mn-lt"/>
              </a:rPr>
              <a:t>RESULTADOS E CONCLUSÕES</a:t>
            </a:r>
          </a:p>
          <a:p>
            <a:pPr algn="l"/>
            <a:r>
              <a:rPr lang="pt-BR" sz="2600" dirty="0">
                <a:latin typeface="+mn-lt"/>
              </a:rPr>
              <a:t>Texto</a:t>
            </a:r>
          </a:p>
          <a:p>
            <a:pPr algn="l"/>
            <a:endParaRPr lang="pt-BR" sz="2600" dirty="0">
              <a:latin typeface="+mn-lt"/>
            </a:endParaRPr>
          </a:p>
          <a:p>
            <a:pPr algn="l"/>
            <a:endParaRPr lang="pt-BR" sz="2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60447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15</Words>
  <Application>Microsoft Office PowerPoint</Application>
  <PresentationFormat>Personalizar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TÍTULO Autores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 Selbach Nasi</dc:creator>
  <cp:lastModifiedBy>Andre Selbach Nasi</cp:lastModifiedBy>
  <cp:revision>3</cp:revision>
  <dcterms:created xsi:type="dcterms:W3CDTF">2023-07-18T19:11:58Z</dcterms:created>
  <dcterms:modified xsi:type="dcterms:W3CDTF">2023-07-18T19:21:19Z</dcterms:modified>
</cp:coreProperties>
</file>