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2E47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0" autoAdjust="0"/>
    <p:restoredTop sz="94660"/>
  </p:normalViewPr>
  <p:slideViewPr>
    <p:cSldViewPr snapToGrid="0">
      <p:cViewPr varScale="1">
        <p:scale>
          <a:sx n="48" d="100"/>
          <a:sy n="48" d="100"/>
        </p:scale>
        <p:origin x="1272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BB21-BB55-4DF0-8F4A-FC40B66B47EE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0DA24-DFC3-4FC7-8E50-62292188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317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BB21-BB55-4DF0-8F4A-FC40B66B47EE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0DA24-DFC3-4FC7-8E50-62292188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0572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BB21-BB55-4DF0-8F4A-FC40B66B47EE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0DA24-DFC3-4FC7-8E50-62292188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2828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BB21-BB55-4DF0-8F4A-FC40B66B47EE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0DA24-DFC3-4FC7-8E50-62292188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6039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BB21-BB55-4DF0-8F4A-FC40B66B47EE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0DA24-DFC3-4FC7-8E50-62292188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7711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BB21-BB55-4DF0-8F4A-FC40B66B47EE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0DA24-DFC3-4FC7-8E50-62292188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57874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BB21-BB55-4DF0-8F4A-FC40B66B47EE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0DA24-DFC3-4FC7-8E50-62292188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9658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BB21-BB55-4DF0-8F4A-FC40B66B47EE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0DA24-DFC3-4FC7-8E50-62292188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7953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BB21-BB55-4DF0-8F4A-FC40B66B47EE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0DA24-DFC3-4FC7-8E50-62292188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6238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BB21-BB55-4DF0-8F4A-FC40B66B47EE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0DA24-DFC3-4FC7-8E50-62292188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75872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E2BB21-BB55-4DF0-8F4A-FC40B66B47EE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90DA24-DFC3-4FC7-8E50-62292188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4174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E2BB21-BB55-4DF0-8F4A-FC40B66B47EE}" type="datetimeFigureOut">
              <a:rPr lang="pt-BR" smtClean="0"/>
              <a:t>19/05/2020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90DA24-DFC3-4FC7-8E50-62292188394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7533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C50D6BA7-FDEC-47F2-AD0E-F788F07913DA}"/>
              </a:ext>
            </a:extLst>
          </p:cNvPr>
          <p:cNvSpPr/>
          <p:nvPr/>
        </p:nvSpPr>
        <p:spPr>
          <a:xfrm>
            <a:off x="319720" y="1971066"/>
            <a:ext cx="12248416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Recomendações para os usuários de Laboratório de Pesquisa</a:t>
            </a:r>
          </a:p>
          <a:p>
            <a:pPr marL="457200" lvl="0" algn="ctr"/>
            <a:endParaRPr lang="pt-BR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00100" lvl="0" indent="-342900">
              <a:buFont typeface="Arial" panose="020B0604020202020204" pitchFamily="34" charset="0"/>
              <a:buChar char="•"/>
            </a:pPr>
            <a:r>
              <a:rPr lang="pt-BR" sz="2300" dirty="0">
                <a:latin typeface="Arial" panose="020B0604020202020204" pitchFamily="34" charset="0"/>
                <a:cs typeface="Arial" panose="020B0604020202020204" pitchFamily="34" charset="0"/>
              </a:rPr>
              <a:t>Lavar as mãos frequentemente com água e sabonete, sabão ou detergente por pelo menos 20 segundos, respeitando os 5 momentos de higienização. Se não houver água e sabonete, usar um desinfetante para as mãos à base de álcool.  </a:t>
            </a:r>
          </a:p>
          <a:p>
            <a:pPr marL="800100" lvl="0" indent="-342900">
              <a:buFont typeface="Arial" panose="020B0604020202020204" pitchFamily="34" charset="0"/>
              <a:buChar char="•"/>
            </a:pPr>
            <a:r>
              <a:rPr lang="pt-BR" sz="2300" dirty="0">
                <a:latin typeface="Arial" panose="020B0604020202020204" pitchFamily="34" charset="0"/>
                <a:cs typeface="Arial" panose="020B0604020202020204" pitchFamily="34" charset="0"/>
              </a:rPr>
              <a:t>Utilizar máscaras em ambientes de uso comum externos ao Laboratório de Pesquisa.</a:t>
            </a:r>
          </a:p>
          <a:p>
            <a:pPr marL="800100" lvl="0" indent="-342900">
              <a:buFont typeface="Arial" panose="020B0604020202020204" pitchFamily="34" charset="0"/>
              <a:buChar char="•"/>
            </a:pPr>
            <a:r>
              <a:rPr lang="pt-BR" sz="2300" dirty="0">
                <a:latin typeface="Arial" panose="020B0604020202020204" pitchFamily="34" charset="0"/>
                <a:cs typeface="Arial" panose="020B0604020202020204" pitchFamily="34" charset="0"/>
              </a:rPr>
              <a:t>Utilizar os EPIs recomendados dentro dos Laboratórios de Pesquisa. Não sair de nenhuma área de pesquisa portando os EPIs utilizados dentro do laboratório.</a:t>
            </a:r>
          </a:p>
          <a:p>
            <a:pPr marL="800100" lvl="0" indent="-342900">
              <a:buFont typeface="Arial" panose="020B0604020202020204" pitchFamily="34" charset="0"/>
              <a:buChar char="•"/>
            </a:pPr>
            <a:r>
              <a:rPr lang="pt-BR" sz="23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Cobrir boca e nariz ao tossir ou espirrar com um lenço de papel e jogar no lixo; evite tocar olhos, nariz e boca com as mãos não lavadas.</a:t>
            </a:r>
          </a:p>
          <a:p>
            <a:pPr marL="800100" lvl="0" indent="-342900">
              <a:buFont typeface="Arial" panose="020B0604020202020204" pitchFamily="34" charset="0"/>
              <a:buChar char="•"/>
            </a:pPr>
            <a:r>
              <a:rPr lang="pt-BR" sz="23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Procurar manter uma distância mínima de 1 metro de outras pessoas.</a:t>
            </a:r>
          </a:p>
          <a:p>
            <a:pPr marL="800100" lvl="0" indent="-342900">
              <a:buFont typeface="Arial" panose="020B0604020202020204" pitchFamily="34" charset="0"/>
              <a:buChar char="•"/>
            </a:pPr>
            <a:r>
              <a:rPr lang="pt-BR" sz="23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Evitar aglomerações.</a:t>
            </a:r>
          </a:p>
          <a:p>
            <a:pPr marL="800100" lvl="0" indent="-342900">
              <a:buFont typeface="Arial" panose="020B0604020202020204" pitchFamily="34" charset="0"/>
              <a:buChar char="•"/>
            </a:pPr>
            <a:r>
              <a:rPr lang="pt-BR" sz="23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Evitar o uso de elevadores.</a:t>
            </a:r>
          </a:p>
          <a:p>
            <a:pPr marL="800100" lvl="0" indent="-342900">
              <a:buFont typeface="Arial" panose="020B0604020202020204" pitchFamily="34" charset="0"/>
              <a:buChar char="•"/>
            </a:pPr>
            <a:r>
              <a:rPr lang="pt-BR" sz="23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Limpar e desinfetar objetos e superfícies tocados com frequência.</a:t>
            </a:r>
          </a:p>
          <a:p>
            <a:pPr marL="800100" lvl="0" indent="-342900">
              <a:buFont typeface="Arial" panose="020B0604020202020204" pitchFamily="34" charset="0"/>
              <a:buChar char="•"/>
            </a:pPr>
            <a:r>
              <a:rPr lang="pt-BR" sz="23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Manter os ambientes limpos e bem ventilados, incluindo os Laboratórios de Pesquisa.</a:t>
            </a:r>
          </a:p>
          <a:p>
            <a:pPr marL="800100" lvl="0" indent="-342900">
              <a:buFont typeface="Arial" panose="020B0604020202020204" pitchFamily="34" charset="0"/>
              <a:buChar char="•"/>
            </a:pPr>
            <a:r>
              <a:rPr lang="pt-BR" sz="23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Evitar contato próximo com pessoas doentes.</a:t>
            </a:r>
          </a:p>
          <a:p>
            <a:pPr marL="800100" lvl="0" indent="-342900">
              <a:buFont typeface="Arial" panose="020B0604020202020204" pitchFamily="34" charset="0"/>
              <a:buChar char="•"/>
            </a:pPr>
            <a:r>
              <a:rPr lang="pt-BR" sz="23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Ficar em casa quando estiver doente. </a:t>
            </a:r>
          </a:p>
          <a:p>
            <a:pPr marL="800100" lvl="0" indent="-342900">
              <a:buFont typeface="Arial" panose="020B0604020202020204" pitchFamily="34" charset="0"/>
              <a:buChar char="•"/>
            </a:pPr>
            <a:r>
              <a:rPr lang="pt-BR" sz="23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Utilizar o </a:t>
            </a:r>
            <a:r>
              <a:rPr lang="pt-BR" sz="23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ramal 8861 </a:t>
            </a:r>
            <a:r>
              <a:rPr lang="pt-BR" sz="23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em caso de acidentes.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97AAC24F-C471-40C5-90E4-87976290651F}"/>
              </a:ext>
            </a:extLst>
          </p:cNvPr>
          <p:cNvSpPr/>
          <p:nvPr/>
        </p:nvSpPr>
        <p:spPr>
          <a:xfrm>
            <a:off x="429208" y="335902"/>
            <a:ext cx="11980506" cy="1567543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15C39A83-0E24-4365-B00B-AE2372FC9391}"/>
              </a:ext>
            </a:extLst>
          </p:cNvPr>
          <p:cNvSpPr/>
          <p:nvPr/>
        </p:nvSpPr>
        <p:spPr>
          <a:xfrm>
            <a:off x="1343608" y="671804"/>
            <a:ext cx="10319657" cy="914400"/>
          </a:xfrm>
          <a:prstGeom prst="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6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</a:t>
            </a:r>
            <a:r>
              <a:rPr lang="pt-BR" sz="6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ORONAVÍRUS</a:t>
            </a:r>
            <a:r>
              <a:rPr lang="pt-BR" sz="6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6000" dirty="0">
                <a:solidFill>
                  <a:schemeClr val="tx1"/>
                </a:solidFill>
              </a:rPr>
              <a:t>   </a:t>
            </a:r>
            <a:r>
              <a:rPr lang="pt-BR" sz="6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COVID-19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6AE7AE93-1F28-41A6-8355-2364216F4C80}"/>
              </a:ext>
            </a:extLst>
          </p:cNvPr>
          <p:cNvSpPr/>
          <p:nvPr/>
        </p:nvSpPr>
        <p:spPr>
          <a:xfrm>
            <a:off x="429208" y="8929396"/>
            <a:ext cx="11980506" cy="516294"/>
          </a:xfrm>
          <a:prstGeom prst="rect">
            <a:avLst/>
          </a:prstGeom>
          <a:solidFill>
            <a:srgbClr val="2E471D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D4591D84-6185-4C33-B1E3-5F3A264E6C11}"/>
              </a:ext>
            </a:extLst>
          </p:cNvPr>
          <p:cNvSpPr/>
          <p:nvPr/>
        </p:nvSpPr>
        <p:spPr>
          <a:xfrm>
            <a:off x="4700148" y="8864673"/>
            <a:ext cx="34940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600" b="1" dirty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PROPPG- UFCSPA</a:t>
            </a:r>
            <a:endParaRPr lang="pt-BR" sz="3600" dirty="0">
              <a:solidFill>
                <a:srgbClr val="FF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78720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</TotalTime>
  <Words>192</Words>
  <Application>Microsoft Office PowerPoint</Application>
  <PresentationFormat>Papel A3 (297 x 420 mm)</PresentationFormat>
  <Paragraphs>16</Paragraphs>
  <Slides>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do Office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Dinara Moura</dc:creator>
  <cp:lastModifiedBy>Claudia Bica</cp:lastModifiedBy>
  <cp:revision>11</cp:revision>
  <dcterms:created xsi:type="dcterms:W3CDTF">2020-05-18T16:06:50Z</dcterms:created>
  <dcterms:modified xsi:type="dcterms:W3CDTF">2020-05-19T15:02:19Z</dcterms:modified>
</cp:coreProperties>
</file>